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9/29/2014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I.T. Meet &amp; Mingle</a:t>
            </a:r>
            <a:br>
              <a:rPr lang="en-US" dirty="0" smtClean="0"/>
            </a:br>
            <a:r>
              <a:rPr lang="en-US" sz="3600" i="1" smtClean="0"/>
              <a:t>Wednesday, </a:t>
            </a:r>
            <a:r>
              <a:rPr lang="en-US" sz="4000" i="1" smtClean="0"/>
              <a:t>October </a:t>
            </a:r>
            <a:r>
              <a:rPr lang="en-US" sz="4000" i="1" dirty="0" smtClean="0"/>
              <a:t>1, </a:t>
            </a:r>
            <a:r>
              <a:rPr lang="en-US" sz="4000" i="1" dirty="0" smtClean="0"/>
              <a:t>2014	6:00-7:30 pm</a:t>
            </a:r>
            <a:br>
              <a:rPr lang="en-US" sz="4000" i="1" dirty="0" smtClean="0"/>
            </a:br>
            <a:r>
              <a:rPr lang="en-US" sz="4000" i="1" dirty="0" err="1" smtClean="0"/>
              <a:t>Breslin</a:t>
            </a:r>
            <a:r>
              <a:rPr lang="en-US" sz="4000" i="1" dirty="0" smtClean="0"/>
              <a:t> Center – Mezzanine Level (rooms </a:t>
            </a:r>
            <a:r>
              <a:rPr lang="en-US" sz="4000" i="1" dirty="0" err="1" smtClean="0"/>
              <a:t>b,c,d</a:t>
            </a:r>
            <a:r>
              <a:rPr lang="en-US" sz="4000" i="1" dirty="0" smtClean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94794" y="3504902"/>
            <a:ext cx="9755187" cy="99869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Over 20 employers – Bring </a:t>
            </a:r>
            <a:r>
              <a:rPr lang="en-US" smtClean="0"/>
              <a:t>resumes –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Learn about opportunities in Information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4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TC104033927[[fn=Main Event]]</Template>
  <TotalTime>9</TotalTime>
  <Words>18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Impact</vt:lpstr>
      <vt:lpstr>Main Event</vt:lpstr>
      <vt:lpstr>I.T. Meet &amp; Mingle Wednesday, October 1, 2014 6:00-7:30 pm Breslin Center – Mezzanine Level (rooms b,c,d)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I.T. Meet &amp; Mingle September 30, 2014 6:00-7:30 pm Breslin Center – Mezzanine Level (rooms b,c,d)</dc:title>
  <dc:creator>Doerr, Eric</dc:creator>
  <cp:lastModifiedBy>Doerr, Eric</cp:lastModifiedBy>
  <cp:revision>2</cp:revision>
  <dcterms:created xsi:type="dcterms:W3CDTF">2014-09-26T20:27:36Z</dcterms:created>
  <dcterms:modified xsi:type="dcterms:W3CDTF">2014-09-30T01:45:04Z</dcterms:modified>
</cp:coreProperties>
</file>