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16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2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91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4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3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7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42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9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3B3C1-59A6-46B0-848C-6599323B49F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2CE87-4275-4BE1-9BF1-69FB03FCF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5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307772"/>
            <a:ext cx="7315200" cy="4343400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YOU’RE INVITED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Join us for a FREE tour of three local Lansing IT companies including:</a:t>
            </a:r>
          </a:p>
          <a:p>
            <a:r>
              <a:rPr lang="en-US" b="1" dirty="0" err="1" smtClean="0">
                <a:solidFill>
                  <a:srgbClr val="0070C0"/>
                </a:solidFill>
              </a:rPr>
              <a:t>MessageMakers</a:t>
            </a:r>
            <a:endParaRPr lang="en-US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Spartan Internet Consulting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Accident Fund Insurance Company</a:t>
            </a:r>
          </a:p>
          <a:p>
            <a:endParaRPr lang="en-US" b="1" dirty="0"/>
          </a:p>
          <a:p>
            <a:r>
              <a:rPr lang="en-US" b="1" dirty="0" smtClean="0">
                <a:solidFill>
                  <a:srgbClr val="00B050"/>
                </a:solidFill>
              </a:rPr>
              <a:t>Friday October 25</a:t>
            </a:r>
            <a:r>
              <a:rPr lang="en-US" b="1" baseline="30000" dirty="0" smtClean="0">
                <a:solidFill>
                  <a:srgbClr val="00B050"/>
                </a:solidFill>
              </a:rPr>
              <a:t>th</a:t>
            </a:r>
            <a:r>
              <a:rPr lang="en-US" b="1" dirty="0" smtClean="0">
                <a:solidFill>
                  <a:srgbClr val="00B050"/>
                </a:solidFill>
              </a:rPr>
              <a:t>, 2013</a:t>
            </a:r>
          </a:p>
          <a:p>
            <a:r>
              <a:rPr lang="en-US" b="1" dirty="0">
                <a:solidFill>
                  <a:srgbClr val="00B050"/>
                </a:solidFill>
              </a:rPr>
              <a:t>f</a:t>
            </a:r>
            <a:r>
              <a:rPr lang="en-US" b="1" dirty="0" smtClean="0">
                <a:solidFill>
                  <a:srgbClr val="00B050"/>
                </a:solidFill>
              </a:rPr>
              <a:t>rom 12:00 p.m. to 5:45 p.m.</a:t>
            </a:r>
          </a:p>
          <a:p>
            <a:r>
              <a:rPr lang="en-US" b="1" dirty="0" smtClean="0"/>
              <a:t>Plus a tour of The </a:t>
            </a:r>
            <a:r>
              <a:rPr lang="en-US" b="1" dirty="0" err="1" smtClean="0"/>
              <a:t>Arbaugh</a:t>
            </a:r>
            <a:r>
              <a:rPr lang="en-US" b="1" dirty="0" smtClean="0"/>
              <a:t> Lofts and a networking reception at Midtown Beer Company.</a:t>
            </a:r>
          </a:p>
          <a:p>
            <a:endParaRPr lang="en-US" b="1" dirty="0"/>
          </a:p>
          <a:p>
            <a:r>
              <a:rPr lang="en-US" b="1" dirty="0" smtClean="0"/>
              <a:t>For more information or to register, visit:</a:t>
            </a:r>
          </a:p>
          <a:p>
            <a:r>
              <a:rPr lang="en-US" b="1" dirty="0" smtClean="0"/>
              <a:t>www.TechTour2013.eventbrite.com</a:t>
            </a:r>
          </a:p>
          <a:p>
            <a:endParaRPr lang="en-US" dirty="0"/>
          </a:p>
          <a:p>
            <a:r>
              <a:rPr lang="en-US" b="1" dirty="0" smtClean="0"/>
              <a:t>#</a:t>
            </a:r>
            <a:r>
              <a:rPr lang="en-US" b="1" dirty="0" err="1" smtClean="0"/>
              <a:t>GLTechTour</a:t>
            </a:r>
            <a:endParaRPr lang="en-US" b="1" dirty="0" smtClean="0"/>
          </a:p>
          <a:p>
            <a:endParaRPr lang="en-US" dirty="0"/>
          </a:p>
          <a:p>
            <a:r>
              <a:rPr lang="en-US" dirty="0" smtClean="0"/>
              <a:t>Sponsored by:</a:t>
            </a:r>
            <a:endParaRPr lang="en-US" dirty="0"/>
          </a:p>
        </p:txBody>
      </p:sp>
      <p:pic>
        <p:nvPicPr>
          <p:cNvPr id="1026" name="Picture 2" descr="C:\Documents and Settings\adminintern\Desktop\Tech Tour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9871"/>
            <a:ext cx="60198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intern\Desktop\CAITC Logo 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079669"/>
            <a:ext cx="1752600" cy="77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42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68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CAMW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 Intern</dc:creator>
  <cp:lastModifiedBy>Admin Intern</cp:lastModifiedBy>
  <cp:revision>2</cp:revision>
  <dcterms:created xsi:type="dcterms:W3CDTF">2013-10-11T17:31:41Z</dcterms:created>
  <dcterms:modified xsi:type="dcterms:W3CDTF">2013-10-11T17:45:14Z</dcterms:modified>
</cp:coreProperties>
</file>