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5" d="100"/>
          <a:sy n="75" d="100"/>
        </p:scale>
        <p:origin x="-1470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2EC62-ADCE-1743-ADC2-73D410EDFBE0}" type="datetimeFigureOut">
              <a:rPr lang="en-US" smtClean="0"/>
              <a:t>10/11/2011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67C41-DFE6-E14B-BDC4-A78407CAB99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2EC62-ADCE-1743-ADC2-73D410EDFBE0}" type="datetimeFigureOut">
              <a:rPr lang="en-US" smtClean="0"/>
              <a:t>10/11/2011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67C41-DFE6-E14B-BDC4-A78407CAB99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2EC62-ADCE-1743-ADC2-73D410EDFBE0}" type="datetimeFigureOut">
              <a:rPr lang="en-US" smtClean="0"/>
              <a:t>10/11/2011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67C41-DFE6-E14B-BDC4-A78407CAB99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2EC62-ADCE-1743-ADC2-73D410EDFBE0}" type="datetimeFigureOut">
              <a:rPr lang="en-US" smtClean="0"/>
              <a:t>10/11/2011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67C41-DFE6-E14B-BDC4-A78407CAB99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2EC62-ADCE-1743-ADC2-73D410EDFBE0}" type="datetimeFigureOut">
              <a:rPr lang="en-US" smtClean="0"/>
              <a:t>10/11/2011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67C41-DFE6-E14B-BDC4-A78407CAB99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2EC62-ADCE-1743-ADC2-73D410EDFBE0}" type="datetimeFigureOut">
              <a:rPr lang="en-US" smtClean="0"/>
              <a:t>10/11/2011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67C41-DFE6-E14B-BDC4-A78407CAB99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2EC62-ADCE-1743-ADC2-73D410EDFBE0}" type="datetimeFigureOut">
              <a:rPr lang="en-US" smtClean="0"/>
              <a:t>10/11/2011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67C41-DFE6-E14B-BDC4-A78407CAB99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2EC62-ADCE-1743-ADC2-73D410EDFBE0}" type="datetimeFigureOut">
              <a:rPr lang="en-US" smtClean="0"/>
              <a:t>10/11/2011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67C41-DFE6-E14B-BDC4-A78407CAB99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2EC62-ADCE-1743-ADC2-73D410EDFBE0}" type="datetimeFigureOut">
              <a:rPr lang="en-US" smtClean="0"/>
              <a:t>10/11/2011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67C41-DFE6-E14B-BDC4-A78407CAB99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2EC62-ADCE-1743-ADC2-73D410EDFBE0}" type="datetimeFigureOut">
              <a:rPr lang="en-US" smtClean="0"/>
              <a:t>10/11/2011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67C41-DFE6-E14B-BDC4-A78407CAB99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2EC62-ADCE-1743-ADC2-73D410EDFBE0}" type="datetimeFigureOut">
              <a:rPr lang="en-US" smtClean="0"/>
              <a:t>10/11/2011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67C41-DFE6-E14B-BDC4-A78407CAB99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72EC62-ADCE-1743-ADC2-73D410EDFBE0}" type="datetimeFigureOut">
              <a:rPr lang="en-US" smtClean="0"/>
              <a:t>10/11/2011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B67C41-DFE6-E14B-BDC4-A78407CAB994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alphaModFix amt="98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622789"/>
            <a:ext cx="9144000" cy="2082800"/>
          </a:xfrm>
          <a:prstGeom prst="rect">
            <a:avLst/>
          </a:prstGeom>
          <a:solidFill>
            <a:schemeClr val="bg1">
              <a:lumMod val="65000"/>
              <a:alpha val="62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-1" y="5350941"/>
            <a:ext cx="4527406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5900" dirty="0" smtClean="0">
                <a:solidFill>
                  <a:prstClr val="black"/>
                </a:solidFill>
                <a:latin typeface="American Typewriter"/>
                <a:cs typeface="American Typewriter"/>
              </a:rPr>
              <a:t>TECH TOUR</a:t>
            </a:r>
          </a:p>
        </p:txBody>
      </p:sp>
      <p:sp>
        <p:nvSpPr>
          <p:cNvPr id="9" name="Rectangle 8"/>
          <p:cNvSpPr/>
          <p:nvPr/>
        </p:nvSpPr>
        <p:spPr>
          <a:xfrm>
            <a:off x="-1" y="4555057"/>
            <a:ext cx="452740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5600" dirty="0" smtClean="0">
                <a:solidFill>
                  <a:prstClr val="black"/>
                </a:solidFill>
                <a:latin typeface="American Typewriter"/>
                <a:cs typeface="American Typewriter"/>
              </a:rPr>
              <a:t>OCT 28 2011</a:t>
            </a:r>
            <a:endParaRPr lang="en-US" sz="6200" dirty="0">
              <a:solidFill>
                <a:prstClr val="black"/>
              </a:solidFill>
              <a:latin typeface="American Typewriter"/>
              <a:cs typeface="American Typewriter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72003" y="4656655"/>
            <a:ext cx="460586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/>
              <a:buChar char="•"/>
            </a:pPr>
            <a:r>
              <a:rPr lang="en-US" dirty="0" smtClean="0">
                <a:latin typeface="Helvetica"/>
                <a:cs typeface="Helvetica"/>
              </a:rPr>
              <a:t> Housing Tour of </a:t>
            </a:r>
            <a:r>
              <a:rPr lang="en-US" b="1" dirty="0" smtClean="0">
                <a:latin typeface="Helvetica"/>
                <a:cs typeface="Helvetica"/>
              </a:rPr>
              <a:t>Motor Wheel Lofts</a:t>
            </a:r>
          </a:p>
          <a:p>
            <a:pPr>
              <a:buFont typeface="Arial"/>
              <a:buChar char="•"/>
            </a:pPr>
            <a:r>
              <a:rPr lang="en-US" dirty="0" smtClean="0">
                <a:latin typeface="Helvetica"/>
                <a:cs typeface="Helvetica"/>
              </a:rPr>
              <a:t> Business Tours of </a:t>
            </a:r>
            <a:r>
              <a:rPr lang="en-US" b="1" dirty="0" smtClean="0">
                <a:latin typeface="Helvetica"/>
                <a:cs typeface="Helvetica"/>
              </a:rPr>
              <a:t>Accident Fund</a:t>
            </a:r>
            <a:r>
              <a:rPr lang="en-US" dirty="0" smtClean="0">
                <a:latin typeface="Helvetica"/>
                <a:cs typeface="Helvetica"/>
              </a:rPr>
              <a:t>, </a:t>
            </a:r>
            <a:r>
              <a:rPr lang="en-US" b="1" dirty="0" smtClean="0">
                <a:latin typeface="Helvetica"/>
                <a:cs typeface="Helvetica"/>
              </a:rPr>
              <a:t>Michigan Department of Technology, Management &amp; Budget </a:t>
            </a:r>
            <a:r>
              <a:rPr lang="en-US" dirty="0" smtClean="0">
                <a:latin typeface="Helvetica"/>
                <a:cs typeface="Helvetica"/>
              </a:rPr>
              <a:t>and </a:t>
            </a:r>
            <a:r>
              <a:rPr lang="en-US" b="1" dirty="0" smtClean="0">
                <a:latin typeface="Helvetica"/>
                <a:cs typeface="Helvetica"/>
              </a:rPr>
              <a:t>Spartan Internet Consultants</a:t>
            </a:r>
          </a:p>
          <a:p>
            <a:pPr>
              <a:buFont typeface="Arial"/>
              <a:buChar char="•"/>
            </a:pPr>
            <a:r>
              <a:rPr lang="en-US" dirty="0" smtClean="0">
                <a:latin typeface="Helvetica"/>
                <a:cs typeface="Helvetica"/>
              </a:rPr>
              <a:t> Socializing and Networking event at</a:t>
            </a:r>
          </a:p>
          <a:p>
            <a:r>
              <a:rPr lang="en-US" b="1" dirty="0" smtClean="0">
                <a:latin typeface="Helvetica"/>
                <a:cs typeface="Helvetica"/>
              </a:rPr>
              <a:t>The Boardroom</a:t>
            </a:r>
            <a:endParaRPr lang="en-US" b="1" dirty="0">
              <a:latin typeface="Helvetica"/>
              <a:cs typeface="Helvetica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135469"/>
            <a:ext cx="9144000" cy="1066463"/>
          </a:xfrm>
          <a:prstGeom prst="rect">
            <a:avLst/>
          </a:prstGeom>
          <a:solidFill>
            <a:schemeClr val="bg1">
              <a:lumMod val="65000"/>
              <a:alpha val="62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0" y="169336"/>
            <a:ext cx="89069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0" dirty="0" smtClean="0">
                <a:latin typeface="Helvetica"/>
                <a:cs typeface="Helvetica"/>
              </a:rPr>
              <a:t>Dean Transportation will provide a way for us to travel from business to business.</a:t>
            </a:r>
          </a:p>
          <a:p>
            <a:r>
              <a:rPr lang="en-US" sz="1900" dirty="0" smtClean="0">
                <a:latin typeface="Helvetica"/>
                <a:cs typeface="Helvetica"/>
              </a:rPr>
              <a:t>We depart from the International Center at 12:00PM and return around 6:00PM.</a:t>
            </a:r>
          </a:p>
          <a:p>
            <a:r>
              <a:rPr lang="en-US" sz="2200" b="1" dirty="0" smtClean="0">
                <a:latin typeface="Helvetica"/>
                <a:cs typeface="Helvetica"/>
              </a:rPr>
              <a:t>Reserve your spot by emailing Chris Knapp at cknapp@camw.net</a:t>
            </a:r>
            <a:endParaRPr lang="en-US" sz="2200" b="1" dirty="0">
              <a:latin typeface="Helvetica"/>
              <a:cs typeface="Helvetic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33" y="6267849"/>
            <a:ext cx="44935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Helvetica"/>
                <a:cs typeface="Helvetica"/>
              </a:rPr>
              <a:t>www.youtube.com/watch?v=5Q8FhQiqpt0</a:t>
            </a:r>
            <a:endParaRPr lang="en-US" dirty="0">
              <a:solidFill>
                <a:schemeClr val="bg1"/>
              </a:solidFill>
              <a:latin typeface="Helvetica"/>
              <a:cs typeface="Helvetic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77</Words>
  <Application>Microsoft Office PowerPoint</Application>
  <PresentationFormat>On-screen Show (4:3)</PresentationFormat>
  <Paragraphs>10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Michigan State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Jenna Chabot</dc:creator>
  <cp:lastModifiedBy>Rosanne Allen</cp:lastModifiedBy>
  <cp:revision>3</cp:revision>
  <dcterms:created xsi:type="dcterms:W3CDTF">2011-10-10T07:17:50Z</dcterms:created>
  <dcterms:modified xsi:type="dcterms:W3CDTF">2011-10-11T14:25:15Z</dcterms:modified>
</cp:coreProperties>
</file>