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5C22544A-7EE6-4342-B048-85BDC9FD1C3A}" styleName="Medium Style 2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crgbClr r="0" g="0" b="0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C238408C-6839-46EE-8131-EDA75C487F2E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87D77045-401A-4D5E-BFE3-54C21A8A6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3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36" name="Shape 35"/>
          <p:cNvSpPr>
            <a:spLocks/>
          </p:cNvSpPr>
          <p:nvPr/>
        </p:nvSpPr>
        <p:spPr bwMode="auto">
          <a:xfrm>
            <a:off x="4821864" y="1066800"/>
            <a:ext cx="4343400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43" name="Shape 42"/>
          <p:cNvSpPr>
            <a:spLocks/>
          </p:cNvSpPr>
          <p:nvPr/>
        </p:nvSpPr>
        <p:spPr bwMode="auto">
          <a:xfrm>
            <a:off x="290624" y="-14176"/>
            <a:ext cx="5562600" cy="6553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22" name="Shape 21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24" name="Shape 23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26" name="Shape 25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27" name="Shape 26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extLst/>
          </a:lstStyle>
          <a:p>
            <a:fld id="{743653DA-8BF4-4869-96FE-9BCF43372D46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extLst/>
          </a:lstStyle>
          <a:p>
            <a:fld id="{72AC53DF-4216-466D-99A7-94400E6C2A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33400" y="464504"/>
            <a:ext cx="8153400" cy="774192"/>
          </a:xfrm>
        </p:spPr>
        <p:txBody>
          <a:bodyPr/>
          <a:lstStyle>
            <a:lvl1pPr marR="9144" algn="r">
              <a:defRPr sz="380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838381" y="1371600"/>
            <a:ext cx="3848419" cy="457200"/>
          </a:xfrm>
        </p:spPr>
        <p:txBody>
          <a:bodyPr tIns="0"/>
          <a:lstStyle>
            <a:lvl1pPr marL="0" indent="0" algn="r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8" name="Rectangle 5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59" name="Rectangle 5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60" name="Rectangle 5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61" name="Rectangle 6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62" name="Rectangle 6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129108-AC8D-4212-9283-60D9E99BF07A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352800"/>
            <a:ext cx="7772400" cy="1974059"/>
          </a:xfrm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7500000"/>
              </a:lightRig>
            </a:scene3d>
            <a:sp3d contourW="6350" prstMaterial="metal">
              <a:bevelT w="13081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 algn="l">
              <a:buNone/>
              <a:defRPr lang="en-US" sz="4000" b="1" cap="all" dirty="0">
                <a:ln/>
                <a:solidFill>
                  <a:schemeClr val="tx1"/>
                </a:solidFill>
                <a:effectLst>
                  <a:reflection blurRad="12700" stA="50000" endPos="50000" dir="5400000" sy="-100000" rotWithShape="0"/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334000"/>
            <a:ext cx="7772400" cy="1052512"/>
          </a:xfrm>
        </p:spPr>
        <p:txBody>
          <a:bodyPr anchor="t"/>
          <a:lstStyle>
            <a:lvl1pPr marL="374904">
              <a:buNone/>
              <a:defRPr sz="20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DED3D3-6235-4F4C-B439-DF277FB555A7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229600" cy="1295400"/>
          </a:xfrm>
        </p:spPr>
        <p:txBody>
          <a:bodyPr anchor="ctr"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600200"/>
            <a:ext cx="4038600" cy="4525963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5F1E3E-4B2F-4895-B65E-28B2E64F39F6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2305044" y="3867144"/>
            <a:ext cx="4533900" cy="1601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402264"/>
            <a:ext cx="8686800" cy="886265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85435-8225-4333-BFFA-0096413F0D76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83C494-2A87-468C-A21B-CB14FB9ABB00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180FA0-5B31-4864-A2BB-719EA5A679C6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ECC0C8-36B8-442A-833D-B6AACE86BB77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8" name="Group 17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6858000" cy="914400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6712" y="1905000"/>
            <a:ext cx="8778240" cy="4960144"/>
          </a:xfrm>
        </p:spPr>
        <p:txBody>
          <a:bodyPr/>
          <a:lstStyle>
            <a:lvl1pPr>
              <a:buNone/>
              <a:defRPr sz="3200"/>
            </a:lvl1pPr>
            <a:extLst/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4" name="Group 17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E20EC5-AC53-4169-941E-EDF10CD23748}" type="datetimeFigureOut">
              <a:rPr lang="en-US" smtClean="0"/>
              <a:pPr/>
              <a:t>9/2/2009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>
              <a:defRPr sz="1100">
                <a:solidFill>
                  <a:schemeClr val="tx2"/>
                </a:solidFill>
              </a:defRPr>
            </a:lvl1pPr>
            <a:extLst/>
          </a:lstStyle>
          <a:p>
            <a:fld id="{8D3816DF-213E-421B-92D3-C068DBB023D6}" type="datetimeFigureOut">
              <a:rPr lang="en-US" smtClean="0">
                <a:solidFill>
                  <a:schemeClr val="tx2"/>
                </a:solidFill>
              </a:rPr>
              <a:pPr/>
              <a:t>9/2/2009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>
              <a:defRPr sz="11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>
              <a:defRPr sz="1200">
                <a:solidFill>
                  <a:schemeClr val="tx2"/>
                </a:solidFill>
              </a:defRPr>
            </a:lvl1pPr>
            <a:extLst/>
          </a:lstStyle>
          <a:p>
            <a:pPr algn="l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l"/>
              <a:t>‹#›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sz="4000" kern="1200" spc="-150" baseline="0">
          <a:solidFill>
            <a:schemeClr val="tx2">
              <a:satMod val="200000"/>
            </a:schemeClr>
          </a:soli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SzPct val="95000"/>
        <a:buFont typeface="Wingdings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aldwe20@msu.ed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229600" y="152400"/>
            <a:ext cx="6431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spc="-150" dirty="0" smtClean="0">
                <a:ln/>
                <a:solidFill>
                  <a:prstClr val="white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∞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8305800" y="990600"/>
            <a:ext cx="5212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cap="all" spc="-150" dirty="0" smtClean="0">
                <a:ln/>
                <a:solidFill>
                  <a:prstClr val="white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∫</a:t>
            </a:r>
            <a:r>
              <a:rPr lang="en-US" sz="4000" b="1" cap="all" spc="-150" dirty="0" smtClean="0">
                <a:ln/>
                <a:solidFill>
                  <a:prstClr val="white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8305800" y="3276600"/>
            <a:ext cx="5613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spc="-150" dirty="0" smtClean="0">
                <a:ln/>
                <a:solidFill>
                  <a:srgbClr val="FFFF00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x</a:t>
            </a:r>
            <a:r>
              <a:rPr lang="en-US" sz="4000" spc="-150" baseline="30000" dirty="0" smtClean="0">
                <a:ln/>
                <a:solidFill>
                  <a:srgbClr val="FFFF00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2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8077200" y="2209800"/>
            <a:ext cx="8771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spc="-150" dirty="0" smtClean="0">
                <a:ln/>
                <a:solidFill>
                  <a:srgbClr val="FF0000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a/b </a:t>
            </a:r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09600" y="228600"/>
            <a:ext cx="7772400" cy="1974059"/>
          </a:xfrm>
        </p:spPr>
        <p:txBody>
          <a:bodyPr/>
          <a:lstStyle/>
          <a:p>
            <a:r>
              <a:rPr lang="en-US" dirty="0" smtClean="0"/>
              <a:t>Math </a:t>
            </a:r>
            <a:r>
              <a:rPr lang="en-US" dirty="0" smtClean="0">
                <a:solidFill>
                  <a:srgbClr val="FF0000"/>
                </a:solidFill>
              </a:rPr>
              <a:t>Recitation</a:t>
            </a:r>
            <a:r>
              <a:rPr lang="en-US" dirty="0" smtClean="0"/>
              <a:t> Tutor </a:t>
            </a:r>
            <a:r>
              <a:rPr lang="en-US" dirty="0" smtClean="0">
                <a:solidFill>
                  <a:srgbClr val="FF0000"/>
                </a:solidFill>
              </a:rPr>
              <a:t>Needed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077200" y="5943600"/>
            <a:ext cx="8771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spc="-150" dirty="0" smtClean="0">
                <a:ln/>
                <a:solidFill>
                  <a:srgbClr val="FF0000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a/b 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8458200" y="5105400"/>
            <a:ext cx="4283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cap="all" spc="-150" dirty="0" smtClean="0">
                <a:ln/>
                <a:solidFill>
                  <a:prstClr val="white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∫</a:t>
            </a:r>
            <a:r>
              <a:rPr lang="en-US" sz="2800" b="1" cap="all" spc="-150" dirty="0" smtClean="0">
                <a:ln/>
                <a:solidFill>
                  <a:prstClr val="white"/>
                </a:solidFill>
                <a:effectLst>
                  <a:reflection blurRad="12700" stA="50000" endPos="50000" dir="5400000" sy="-100000" rotWithShape="0"/>
                </a:effectLst>
                <a:ea typeface="+mj-ea"/>
                <a:cs typeface="+mj-cs"/>
              </a:rPr>
              <a:t> 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762000" y="2895600"/>
            <a:ext cx="820968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Work Study preferred but not required</a:t>
            </a:r>
          </a:p>
          <a:p>
            <a:r>
              <a:rPr lang="en-US" sz="2400" dirty="0" smtClean="0"/>
              <a:t>	Work Hours – 7:00 pm to 9:30 pm</a:t>
            </a:r>
          </a:p>
          <a:p>
            <a:r>
              <a:rPr lang="en-US" sz="2400" dirty="0" smtClean="0"/>
              <a:t>		Apply in 1108 EB</a:t>
            </a:r>
          </a:p>
          <a:p>
            <a:r>
              <a:rPr lang="en-US" sz="2400" dirty="0" smtClean="0"/>
              <a:t>			Write code </a:t>
            </a:r>
            <a:r>
              <a:rPr lang="en-US" sz="2400" dirty="0" err="1" smtClean="0"/>
              <a:t>MthESAR</a:t>
            </a:r>
            <a:r>
              <a:rPr lang="en-US" sz="2400" dirty="0" smtClean="0"/>
              <a:t> on application</a:t>
            </a:r>
          </a:p>
          <a:p>
            <a:r>
              <a:rPr lang="en-US" sz="2400" dirty="0" smtClean="0"/>
              <a:t>				</a:t>
            </a:r>
            <a:r>
              <a:rPr lang="en-US" sz="2400" dirty="0" smtClean="0">
                <a:hlinkClick r:id="rId3"/>
              </a:rPr>
              <a:t>caldwe20@msu.edu</a:t>
            </a:r>
            <a:r>
              <a:rPr lang="en-US" sz="2400" dirty="0" smtClean="0"/>
              <a:t> for more info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roducingPowerPoint2007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3000"/>
                <a:satMod val="200000"/>
              </a:schemeClr>
              <a:schemeClr val="phClr">
                <a:tint val="78000"/>
                <a:satMod val="2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IntroducingPowerPoint2007</Template>
  <TotalTime>0</TotalTime>
  <Words>17</Words>
  <Application>Microsoft Office PowerPoint</Application>
  <PresentationFormat>On-screen Show (4:3)</PresentationFormat>
  <Paragraphs>13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IntroducingPowerPoint2007</vt:lpstr>
      <vt:lpstr>Math Recitation Tutor Needed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2009-08-31T23:08:59Z</dcterms:created>
  <dcterms:modified xsi:type="dcterms:W3CDTF">2009-09-02T13:55:15Z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